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482B"/>
    <a:srgbClr val="C75806"/>
    <a:srgbClr val="000000"/>
    <a:srgbClr val="00499F"/>
    <a:srgbClr val="0CC1E0"/>
    <a:srgbClr val="415860"/>
    <a:srgbClr val="6B6B6B"/>
    <a:srgbClr val="DC07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5" autoAdjust="0"/>
    <p:restoredTop sz="94648" autoAdjust="0"/>
  </p:normalViewPr>
  <p:slideViewPr>
    <p:cSldViewPr>
      <p:cViewPr>
        <p:scale>
          <a:sx n="101" d="100"/>
          <a:sy n="101" d="100"/>
        </p:scale>
        <p:origin x="-600" y="14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19877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830377E7-C148-48B4-8283-F36590410F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57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4071938"/>
            <a:ext cx="4895850" cy="136842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5657850"/>
            <a:ext cx="4895850" cy="5080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>
                <a:latin typeface="Futura LT Book" pitchFamily="2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272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8125" y="908050"/>
            <a:ext cx="2016125" cy="5616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9750" y="908050"/>
            <a:ext cx="5895975" cy="5616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1555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9B2B4-6E81-42FA-8870-93360D0A64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127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95B45-1927-419F-AFD1-24CC57BAB25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222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AF2B3-E12B-457C-AAC1-B2F1C4A4464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3976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161D7-68AD-4E67-801F-481A07959D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3148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1AD76-5B61-49D8-A824-745E651B315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1404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CB1-0845-4531-985B-B7224645D0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3584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4D6F8-3360-4C3A-AC0F-8959B070250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45448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6E8EC-CA64-4CCD-9971-727DB336ACB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41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7992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68B3A-C54F-4D00-B661-E46A716725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7422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D68F3-28AF-4C98-949B-17A5022F768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1657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768A1-748C-4DFB-B31F-30410E9855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298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70540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750" y="2276475"/>
            <a:ext cx="395605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395605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236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406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898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9619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55665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62516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908050"/>
            <a:ext cx="80645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276475"/>
            <a:ext cx="80645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675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6B9F5002-F6D9-4BB3-B52B-EB2C6A6C7AF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B6B6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B6B6B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B6B6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B6B6B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B6B6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B6B6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B6B6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B6B6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B6B6B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0" y="1484784"/>
            <a:ext cx="9107488" cy="4725144"/>
          </a:xfrm>
        </p:spPr>
        <p:txBody>
          <a:bodyPr/>
          <a:lstStyle/>
          <a:p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</a:t>
            </a:r>
            <a:r>
              <a:rPr lang="id-ID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ORUM SATU DATA INDONESIA TINGKAT KABUPATEN SEMARANG</a:t>
            </a:r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PENYELENGGARAAN FSDI KAB. SEMARANG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8"/>
            <a:ext cx="8064500" cy="4680520"/>
          </a:xfrm>
        </p:spPr>
        <p:txBody>
          <a:bodyPr/>
          <a:lstStyle/>
          <a:p>
            <a:r>
              <a:rPr lang="id-ID" sz="1800" dirty="0" smtClean="0"/>
              <a:t>ASPEK KELEMBAGAAN</a:t>
            </a:r>
          </a:p>
          <a:p>
            <a:pPr>
              <a:buNone/>
            </a:pPr>
            <a:r>
              <a:rPr lang="id-ID" sz="1800" dirty="0" smtClean="0"/>
              <a:t>	</a:t>
            </a:r>
            <a:r>
              <a:rPr lang="id-ID" sz="1800" dirty="0" smtClean="0"/>
              <a:t>Pengoptimalan FSDI Kab. Semarang berdasarkan Keputusan Bupati Semarang Nomor 050/0172/2021</a:t>
            </a:r>
          </a:p>
          <a:p>
            <a:pPr>
              <a:buNone/>
            </a:pPr>
            <a:r>
              <a:rPr lang="id-ID" sz="1800" dirty="0" smtClean="0"/>
              <a:t>.	ASPEK KOORDINASI</a:t>
            </a:r>
          </a:p>
          <a:p>
            <a:pPr>
              <a:buNone/>
            </a:pPr>
            <a:r>
              <a:rPr lang="id-ID" sz="1800" dirty="0" smtClean="0"/>
              <a:t>	</a:t>
            </a:r>
            <a:r>
              <a:rPr lang="id-ID" sz="1800" dirty="0" smtClean="0"/>
              <a:t>- Rapat Forum Satu Data Kab. Semarang direncanakan 6 kali dalam 1 Tahun (Rapat koordinasi dalam rangka penentuan data geospasial sebanyak 2 kali, Rakor pembahasan kelembagaan, timeline dan portal data, Rakor hasil penilaian mandiri dan penentuan prioritas data)</a:t>
            </a:r>
          </a:p>
          <a:p>
            <a:pPr>
              <a:buNone/>
            </a:pPr>
            <a:r>
              <a:rPr lang="id-ID" sz="1800" dirty="0" smtClean="0"/>
              <a:t>	</a:t>
            </a:r>
            <a:r>
              <a:rPr lang="id-ID" sz="1800" dirty="0" smtClean="0"/>
              <a:t>- Rapat Koordinasi dengan produsen data 1 kali </a:t>
            </a:r>
          </a:p>
          <a:p>
            <a:pPr>
              <a:buNone/>
            </a:pPr>
            <a:r>
              <a:rPr lang="id-ID" sz="1800" dirty="0" smtClean="0"/>
              <a:t>	</a:t>
            </a:r>
            <a:r>
              <a:rPr lang="id-ID" sz="1800" dirty="0" smtClean="0"/>
              <a:t>- Mengikuti rapat koordinasi dengan Sekretariat FSDI Prov. Jawa Tengah baik daring maupun luring</a:t>
            </a:r>
          </a:p>
          <a:p>
            <a:pPr>
              <a:buNone/>
            </a:pPr>
            <a:r>
              <a:rPr lang="id-ID" sz="1800" dirty="0" smtClean="0"/>
              <a:t>	</a:t>
            </a:r>
            <a:r>
              <a:rPr lang="id-ID" sz="1800" dirty="0" smtClean="0"/>
              <a:t>- Koordinasi, konsultasi dan melakukan kerjasama dengan BIG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.	ASPEK SDM</a:t>
            </a:r>
          </a:p>
          <a:p>
            <a:pPr>
              <a:buNone/>
            </a:pPr>
            <a:r>
              <a:rPr lang="id-ID" dirty="0" smtClean="0"/>
              <a:t>	- Desk indikator statistik sektoral dengan PD</a:t>
            </a:r>
          </a:p>
          <a:p>
            <a:pPr>
              <a:buNone/>
            </a:pPr>
            <a:r>
              <a:rPr lang="id-ID" dirty="0" smtClean="0"/>
              <a:t>	- Desk metadata data prioritas dengan </a:t>
            </a:r>
            <a:r>
              <a:rPr lang="id-ID" dirty="0" smtClean="0"/>
              <a:t>PD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- Pengisian aplikasi romantik dan cinta statistik (info BPS) ?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- Sosialisasi pelaksanaan SDI Kab. Semarang (evaluasi) pada PD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- Bimtek geospasial ?</a:t>
            </a:r>
          </a:p>
          <a:p>
            <a:pPr>
              <a:buNone/>
            </a:pPr>
            <a:r>
              <a:rPr lang="id-ID" dirty="0" smtClean="0"/>
              <a:t>.	ASPEK TEKNOLOGI INFORMASI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- Portal yang terhubung dengan portal data.go.id</a:t>
            </a:r>
          </a:p>
          <a:p>
            <a:pPr>
              <a:buNone/>
            </a:pPr>
            <a:r>
              <a:rPr lang="id-ID" smtClean="0"/>
              <a:t>	- Koordinasi dengan Sekretariat SDI pusat terkait penggunaan akun dan pemanfaatan fitur pada portal data.go.id sudah dilakukan?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Futura LT Book"/>
        <a:ea typeface="굴림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utura LT Book" pitchFamily="2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utura LT Book" pitchFamily="2" charset="0"/>
            <a:ea typeface="굴림" charset="-127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utura LT Boo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utura LT Book" pitchFamily="2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utura LT Book" pitchFamily="2" charset="0"/>
            <a:ea typeface="굴림" charset="-127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42</TotalTime>
  <Words>16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template</vt:lpstr>
      <vt:lpstr>Custom Design</vt:lpstr>
      <vt:lpstr>FORUM SATU DATA INDONESIA TINGKAT KABUPATEN SEMARANG</vt:lpstr>
      <vt:lpstr>PENYELENGGARAAN FSDI KAB. SEMARANG</vt:lpstr>
      <vt:lpstr>Slide 3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ADMIN</dc:creator>
  <cp:lastModifiedBy>User</cp:lastModifiedBy>
  <cp:revision>3</cp:revision>
  <dcterms:created xsi:type="dcterms:W3CDTF">2015-01-21T10:41:13Z</dcterms:created>
  <dcterms:modified xsi:type="dcterms:W3CDTF">2023-09-01T01:41:52Z</dcterms:modified>
</cp:coreProperties>
</file>